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63" r:id="rId6"/>
    <p:sldId id="258" r:id="rId7"/>
    <p:sldId id="265" r:id="rId8"/>
    <p:sldId id="267" r:id="rId9"/>
    <p:sldId id="266" r:id="rId10"/>
    <p:sldId id="264" r:id="rId11"/>
    <p:sldId id="259" r:id="rId12"/>
    <p:sldId id="26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kahoot.it" TargetMode="External"/><Relationship Id="rId2" Type="http://schemas.openxmlformats.org/officeDocument/2006/relationships/hyperlink" Target="create.kahoot.i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260649"/>
            <a:ext cx="6044208" cy="1296144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/>
              <a:t>КГАПОУ «Пермский авиационный техникум им. А.Д. Швецова»</a:t>
            </a:r>
            <a:endParaRPr lang="ru-RU" sz="3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99792" y="6093296"/>
            <a:ext cx="6044208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Багина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Ксения Евгеньевна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24800" r="30607" b="4851"/>
          <a:stretch>
            <a:fillRect/>
          </a:stretch>
        </p:blipFill>
        <p:spPr bwMode="auto">
          <a:xfrm>
            <a:off x="1115616" y="1844824"/>
            <a:ext cx="7056784" cy="402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857" t="7489" r="1717" b="5524"/>
          <a:stretch>
            <a:fillRect/>
          </a:stretch>
        </p:blipFill>
        <p:spPr bwMode="auto">
          <a:xfrm>
            <a:off x="-26406" y="1556792"/>
            <a:ext cx="917154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/>
              <a:t>Предпросмотр</a:t>
            </a:r>
            <a:r>
              <a:rPr lang="ru-RU" sz="3600" b="1" dirty="0" smtClean="0"/>
              <a:t> (тестирование работы)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7000" b="10401"/>
          <a:stretch>
            <a:fillRect/>
          </a:stretch>
        </p:blipFill>
        <p:spPr bwMode="auto">
          <a:xfrm>
            <a:off x="0" y="1700808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и недостатки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Преимущества:</a:t>
            </a:r>
          </a:p>
          <a:p>
            <a:r>
              <a:rPr lang="ru-RU" dirty="0" smtClean="0"/>
              <a:t>Динамичное управление</a:t>
            </a:r>
          </a:p>
          <a:p>
            <a:r>
              <a:rPr lang="ru-RU" dirty="0" smtClean="0"/>
              <a:t>Поддержка любым современным устройством</a:t>
            </a:r>
          </a:p>
          <a:p>
            <a:r>
              <a:rPr lang="ru-RU" dirty="0" smtClean="0"/>
              <a:t>Разработанные тесты находятся в свободном доступе</a:t>
            </a:r>
          </a:p>
          <a:p>
            <a:r>
              <a:rPr lang="ru-RU" dirty="0" smtClean="0"/>
              <a:t>Возможность использования готовых тестов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Недостатки: </a:t>
            </a:r>
          </a:p>
          <a:p>
            <a:r>
              <a:rPr lang="ru-RU" dirty="0" smtClean="0"/>
              <a:t>Необходимо подключение к интернету на всех устройствах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260649"/>
            <a:ext cx="6044208" cy="1296144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/>
              <a:t>КГАПОУ «Пермский авиационный техникум им. А.Д. Швецова»</a:t>
            </a:r>
            <a:endParaRPr lang="ru-RU" sz="3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99792" y="6093296"/>
            <a:ext cx="6044208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Багина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Ксения Евгеньевна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24800" r="30607" b="4851"/>
          <a:stretch>
            <a:fillRect/>
          </a:stretch>
        </p:blipFill>
        <p:spPr bwMode="auto">
          <a:xfrm>
            <a:off x="1115616" y="1844824"/>
            <a:ext cx="7056784" cy="402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Kahoot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ru-RU" b="1" dirty="0" err="1" smtClean="0"/>
              <a:t>Kahoot</a:t>
            </a:r>
            <a:r>
              <a:rPr lang="ru-RU" b="1" dirty="0" smtClean="0"/>
              <a:t>!</a:t>
            </a:r>
            <a:r>
              <a:rPr lang="ru-RU" dirty="0" smtClean="0"/>
              <a:t> — это </a:t>
            </a:r>
            <a:r>
              <a:rPr lang="ru-RU" dirty="0" smtClean="0"/>
              <a:t>сервис </a:t>
            </a:r>
            <a:r>
              <a:rPr lang="ru-RU" dirty="0" smtClean="0"/>
              <a:t>для создания </a:t>
            </a:r>
            <a:r>
              <a:rPr lang="ru-RU" dirty="0" err="1" smtClean="0"/>
              <a:t>онлайн</a:t>
            </a:r>
            <a:r>
              <a:rPr lang="ru-RU" dirty="0" smtClean="0"/>
              <a:t> викторин, тестов и опросов. 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Ученики </a:t>
            </a:r>
            <a:r>
              <a:rPr lang="ru-RU" dirty="0" smtClean="0"/>
              <a:t>могут отвечать на созданные учителем тесты с </a:t>
            </a:r>
            <a:r>
              <a:rPr lang="ru-RU" dirty="0" smtClean="0"/>
              <a:t>планшетов</a:t>
            </a:r>
            <a:r>
              <a:rPr lang="ru-RU" dirty="0" smtClean="0"/>
              <a:t>, ноутбуков, смартфонов, то есть с любого устройства, имеющего доступ к Интернету</a:t>
            </a:r>
            <a:r>
              <a:rPr lang="ru-RU" dirty="0" smtClean="0"/>
              <a:t>.</a:t>
            </a:r>
          </a:p>
          <a:p>
            <a:pPr fontAlgn="base"/>
            <a:endParaRPr lang="ru-RU" dirty="0" smtClean="0"/>
          </a:p>
          <a:p>
            <a:pPr fontAlgn="base">
              <a:buNone/>
            </a:pPr>
            <a:r>
              <a:rPr lang="en-US" dirty="0" smtClean="0">
                <a:hlinkClick r:id="rId2" action="ppaction://hlinkfile"/>
              </a:rPr>
              <a:t>create.kahoot.it</a:t>
            </a:r>
            <a:r>
              <a:rPr lang="ru-RU" dirty="0" smtClean="0"/>
              <a:t> – для преподавателя</a:t>
            </a:r>
          </a:p>
          <a:p>
            <a:pPr fontAlgn="base">
              <a:buNone/>
            </a:pPr>
            <a:r>
              <a:rPr lang="en-US" dirty="0" err="1" smtClean="0">
                <a:hlinkClick r:id="rId3" action="ppaction://hlinkfile"/>
              </a:rPr>
              <a:t>kahoot.it</a:t>
            </a:r>
            <a:r>
              <a:rPr lang="ru-RU" dirty="0" smtClean="0"/>
              <a:t> – для студента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Интерфейс преподавателя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8600" t="6951" r="17023" b="3801"/>
          <a:stretch>
            <a:fillRect/>
          </a:stretch>
        </p:blipFill>
        <p:spPr bwMode="auto">
          <a:xfrm>
            <a:off x="1259632" y="1422685"/>
            <a:ext cx="6912768" cy="539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Интерфейс пользователя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3625" t="7000" r="4326" b="10401"/>
          <a:stretch>
            <a:fillRect/>
          </a:stretch>
        </p:blipFill>
        <p:spPr bwMode="auto">
          <a:xfrm>
            <a:off x="1619672" y="1340768"/>
            <a:ext cx="2448272" cy="515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72897" t="8530" r="3588" b="6175"/>
          <a:stretch>
            <a:fillRect/>
          </a:stretch>
        </p:blipFill>
        <p:spPr bwMode="auto">
          <a:xfrm>
            <a:off x="4788024" y="1340768"/>
            <a:ext cx="2521703" cy="514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Создание вопросов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9490" t="12201" r="19086" b="18500"/>
          <a:stretch>
            <a:fillRect/>
          </a:stretch>
        </p:blipFill>
        <p:spPr bwMode="auto">
          <a:xfrm>
            <a:off x="395536" y="1340768"/>
            <a:ext cx="8208912" cy="520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8010" t="14700" r="21747" b="21251"/>
          <a:stretch>
            <a:fillRect/>
          </a:stretch>
        </p:blipFill>
        <p:spPr bwMode="auto">
          <a:xfrm>
            <a:off x="107504" y="1340768"/>
            <a:ext cx="866929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опросов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Вопросы с вариантами ответов</a:t>
            </a:r>
          </a:p>
          <a:p>
            <a:r>
              <a:rPr lang="ru-RU" dirty="0" smtClean="0"/>
              <a:t>Вопросы с перетаскиванием элементов</a:t>
            </a:r>
          </a:p>
          <a:p>
            <a:r>
              <a:rPr lang="ru-RU" dirty="0" smtClean="0"/>
              <a:t>Дискуссии</a:t>
            </a:r>
          </a:p>
          <a:p>
            <a:r>
              <a:rPr lang="ru-RU" dirty="0" smtClean="0"/>
              <a:t>Опросы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4301" r="37694" b="16400"/>
          <a:stretch>
            <a:fillRect/>
          </a:stretch>
        </p:blipFill>
        <p:spPr bwMode="auto">
          <a:xfrm>
            <a:off x="3707904" y="3356992"/>
            <a:ext cx="51793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варианта ответа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8530" b="6175"/>
          <a:stretch>
            <a:fillRect/>
          </a:stretch>
        </p:blipFill>
        <p:spPr bwMode="auto">
          <a:xfrm>
            <a:off x="-42579" y="1844824"/>
            <a:ext cx="9186579" cy="44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Перемещение ответов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t="7739" b="5508"/>
          <a:stretch>
            <a:fillRect/>
          </a:stretch>
        </p:blipFill>
        <p:spPr bwMode="auto">
          <a:xfrm>
            <a:off x="107504" y="1628800"/>
            <a:ext cx="8892480" cy="433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92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КГАПОУ «Пермский авиационный техникум им. А.Д. Швецова»</vt:lpstr>
      <vt:lpstr>Kahoot!</vt:lpstr>
      <vt:lpstr>Интерфейс преподавателя</vt:lpstr>
      <vt:lpstr>Интерфейс пользователя</vt:lpstr>
      <vt:lpstr>Создание вопросов</vt:lpstr>
      <vt:lpstr>Управление</vt:lpstr>
      <vt:lpstr>Виды опросов</vt:lpstr>
      <vt:lpstr>Выбор варианта ответа</vt:lpstr>
      <vt:lpstr>Перемещение ответов</vt:lpstr>
      <vt:lpstr>Итоги</vt:lpstr>
      <vt:lpstr>Предпросмотр (тестирование работы)</vt:lpstr>
      <vt:lpstr>Преимущества и недостатки</vt:lpstr>
      <vt:lpstr>КГАПОУ «Пермский авиационный техникум им. А.Д. Швецова»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</dc:creator>
  <cp:lastModifiedBy>teacher</cp:lastModifiedBy>
  <cp:revision>10</cp:revision>
  <dcterms:created xsi:type="dcterms:W3CDTF">2017-10-23T07:52:03Z</dcterms:created>
  <dcterms:modified xsi:type="dcterms:W3CDTF">2017-10-23T09:16:42Z</dcterms:modified>
</cp:coreProperties>
</file>