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327" r:id="rId2"/>
    <p:sldId id="343" r:id="rId3"/>
    <p:sldId id="345" r:id="rId4"/>
    <p:sldId id="329" r:id="rId5"/>
    <p:sldId id="347" r:id="rId6"/>
    <p:sldId id="331" r:id="rId7"/>
    <p:sldId id="337" r:id="rId8"/>
    <p:sldId id="34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023"/>
    <a:srgbClr val="003B5C"/>
    <a:srgbClr val="005096"/>
    <a:srgbClr val="62B5E5"/>
    <a:srgbClr val="A619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7" autoAdjust="0"/>
    <p:restoredTop sz="95204" autoAdjust="0"/>
  </p:normalViewPr>
  <p:slideViewPr>
    <p:cSldViewPr>
      <p:cViewPr>
        <p:scale>
          <a:sx n="70" d="100"/>
          <a:sy n="70" d="100"/>
        </p:scale>
        <p:origin x="-936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F127B5-BDA6-46F5-87F5-7F0E6333E871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D4F6AB-EED8-443E-B548-E619674C6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FCF5-97A9-4E61-BAED-3FBD74735BC5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E29E-4152-441B-9401-1F5A0A467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177C-BF89-4638-9D19-FF45E47F6CEC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115C-06F4-421B-AC39-BBDC3F942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E8D4-919D-4E6A-BFF3-E7AC9AD70934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D4BE-4F0D-449C-AD16-D87BB1C11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1DF87-7126-4175-8D79-3BB398762963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C0E5-C145-4AA3-817C-ACB79EA6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4E04-2F9D-4FEA-ADE0-56267B0DA24E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6938B-4AB7-4F64-918E-0BE8846A0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77491-46F3-42D0-A492-AC41AD6606BB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8366-3107-49F3-B04B-7088EE49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2514-407A-4553-846F-6C48600B28B1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F84E-A116-4663-8F0A-5B9DDEBB9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C933-8686-4879-BB0F-76DF1DC6B02F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9CFD-C8BF-46EF-8225-4DD004500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C046-7462-4554-ACDC-BC68857B6484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7FA4-B90B-42F5-9E66-BBB3225D4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C02FC-B74F-47AD-9BAA-0957FBF77395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8D36-B934-4C14-BC77-C1F3ACE49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187C-DC47-4519-88D0-425457A8D693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3DB4-4702-4A9A-8AF7-FA76EEC23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F743A0-F6BD-4F76-BE50-9C24F23B823B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B2742F-4182-4E76-AE30-80077A45F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71550" y="476250"/>
            <a:ext cx="62647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D12023"/>
                </a:solidFill>
                <a:cs typeface="Arial" charset="0"/>
              </a:rPr>
              <a:t>К</a:t>
            </a:r>
            <a:r>
              <a:rPr lang="ru-RU" sz="2400" b="1" dirty="0">
                <a:cs typeface="Arial" charset="0"/>
              </a:rPr>
              <a:t>омпетенция </a:t>
            </a:r>
            <a:r>
              <a:rPr lang="ru-RU" sz="2800" b="1" dirty="0">
                <a:cs typeface="Arial" charset="0"/>
              </a:rPr>
              <a:t/>
            </a:r>
            <a:br>
              <a:rPr lang="ru-RU" sz="2800" b="1" dirty="0">
                <a:cs typeface="Arial" charset="0"/>
              </a:rPr>
            </a:br>
            <a:r>
              <a:rPr lang="ru-RU" sz="2800" b="1" dirty="0">
                <a:cs typeface="Arial" charset="0"/>
              </a:rPr>
              <a:t>             </a:t>
            </a:r>
            <a:r>
              <a:rPr lang="ru-RU" sz="2800" b="1" dirty="0" smtClean="0">
                <a:cs typeface="Arial" charset="0"/>
              </a:rPr>
              <a:t>«</a:t>
            </a:r>
            <a:r>
              <a:rPr lang="ru-RU" sz="2800" b="1" dirty="0" smtClean="0">
                <a:solidFill>
                  <a:srgbClr val="D12023"/>
                </a:solidFill>
                <a:cs typeface="Arial" charset="0"/>
              </a:rPr>
              <a:t>П</a:t>
            </a:r>
            <a:r>
              <a:rPr lang="ru-RU" sz="2800" b="1" dirty="0" smtClean="0">
                <a:cs typeface="Arial" charset="0"/>
              </a:rPr>
              <a:t>рограммные</a:t>
            </a:r>
            <a:r>
              <a:rPr lang="ru-RU" sz="2800" b="1" dirty="0" smtClean="0">
                <a:solidFill>
                  <a:srgbClr val="D12023"/>
                </a:solidFill>
                <a:cs typeface="Arial" charset="0"/>
              </a:rPr>
              <a:t> </a:t>
            </a:r>
            <a:r>
              <a:rPr lang="ru-RU" sz="2800" b="1" dirty="0" smtClean="0">
                <a:cs typeface="Arial" charset="0"/>
              </a:rPr>
              <a:t>решения </a:t>
            </a:r>
            <a:r>
              <a:rPr lang="en-US" sz="2800" b="1" dirty="0" smtClean="0">
                <a:cs typeface="Arial" charset="0"/>
              </a:rPr>
              <a:t>	     </a:t>
            </a:r>
            <a:r>
              <a:rPr lang="ru-RU" sz="2800" b="1" dirty="0" smtClean="0">
                <a:cs typeface="Arial" charset="0"/>
              </a:rPr>
              <a:t>для бизнеса»</a:t>
            </a:r>
            <a:endParaRPr lang="ru-RU" sz="2800" b="1" dirty="0">
              <a:cs typeface="Arial" charset="0"/>
            </a:endParaRPr>
          </a:p>
        </p:txBody>
      </p:sp>
      <p:pic>
        <p:nvPicPr>
          <p:cNvPr id="14341" name="Picture 2" descr="J:\logoperm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341438"/>
            <a:ext cx="1193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470025"/>
          </a:xfrm>
        </p:spPr>
        <p:txBody>
          <a:bodyPr/>
          <a:lstStyle/>
          <a:p>
            <a:pPr algn="l"/>
            <a:r>
              <a:rPr lang="ru-RU" sz="3200" dirty="0" smtClean="0"/>
              <a:t>Место проведения  КГАПОУ «Пермский авиационный техникум им. А.Д. Швецова»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436096" y="3886200"/>
            <a:ext cx="2336304" cy="256713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Даты проведения 9-10 февраля 2016 года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2" descr="C:\Users\boyarshinovaia\Desktop\Багина\САЙТ\wsr программные решения для бизнеса\KusuB7AJ3b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645024"/>
            <a:ext cx="4572114" cy="303616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l"/>
            <a:r>
              <a:rPr lang="ru-RU" sz="3200" b="1" dirty="0" smtClean="0"/>
              <a:t>Участники компетенции</a:t>
            </a:r>
            <a:br>
              <a:rPr lang="ru-RU" sz="3200" b="1" dirty="0" smtClean="0"/>
            </a:br>
            <a:r>
              <a:rPr lang="ru-RU" sz="3200" b="1" dirty="0" smtClean="0"/>
              <a:t>«Программные решения для бизнеса» </a:t>
            </a:r>
            <a:endParaRPr lang="ru-RU" sz="32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95535" y="2060848"/>
            <a:ext cx="3816425" cy="1231106"/>
            <a:chOff x="323528" y="1628800"/>
            <a:chExt cx="3888433" cy="1231106"/>
          </a:xfrm>
        </p:grpSpPr>
        <p:pic>
          <p:nvPicPr>
            <p:cNvPr id="1026" name="Picture 2" descr="\\mars\info\С\Суслонова Мария Лазаревна\WorldSkills\ОТЧЕТЫ\Новая папка\Баяндин Андрей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1628800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979713" y="1628800"/>
              <a:ext cx="223224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err="1" smtClean="0">
                  <a:solidFill>
                    <a:srgbClr val="0070C0"/>
                  </a:solidFill>
                </a:rPr>
                <a:t>Баяндин</a:t>
              </a:r>
              <a:r>
                <a:rPr lang="ru-RU" b="1" dirty="0" smtClean="0">
                  <a:solidFill>
                    <a:srgbClr val="0070C0"/>
                  </a:solidFill>
                </a:rPr>
                <a:t> Андрей</a:t>
              </a:r>
            </a:p>
            <a:p>
              <a:r>
                <a:rPr lang="ru-RU" sz="1400" dirty="0" smtClean="0"/>
                <a:t>ГБПОУ «Пермский</a:t>
              </a:r>
            </a:p>
            <a:p>
              <a:r>
                <a:rPr lang="ru-RU" sz="1400" dirty="0" smtClean="0"/>
                <a:t> химико-технологический техникум»</a:t>
              </a:r>
              <a:endParaRPr lang="ru-RU" sz="14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95536" y="3356992"/>
            <a:ext cx="3816424" cy="1104900"/>
            <a:chOff x="323528" y="3212976"/>
            <a:chExt cx="3888432" cy="1104900"/>
          </a:xfrm>
        </p:grpSpPr>
        <p:pic>
          <p:nvPicPr>
            <p:cNvPr id="1027" name="Picture 3" descr="\\mars\info\С\Суслонова Мария Лазаревна\WorldSkills\ОТЧЕТЫ\Новая папка\Ефремов Михаил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3212976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11" name="Прямоугольник 10"/>
            <p:cNvSpPr/>
            <p:nvPr/>
          </p:nvSpPr>
          <p:spPr>
            <a:xfrm>
              <a:off x="1979712" y="3212976"/>
              <a:ext cx="223224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Ефремов Михаил</a:t>
              </a:r>
            </a:p>
            <a:p>
              <a:r>
                <a:rPr lang="ru-RU" sz="1400" dirty="0" smtClean="0"/>
                <a:t>ГБПОУ «Пермский химико-технологический техникум»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283969" y="3350022"/>
            <a:ext cx="3816424" cy="1231106"/>
            <a:chOff x="4283968" y="3140968"/>
            <a:chExt cx="3816424" cy="1231106"/>
          </a:xfrm>
        </p:grpSpPr>
        <p:pic>
          <p:nvPicPr>
            <p:cNvPr id="1028" name="Picture 4" descr="\\mars\info\С\Суслонова Мария Лазаревна\WorldSkills\ОТЧЕТЫ\Новая папка\Игошев Алексей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3968" y="3140968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5940152" y="3140968"/>
              <a:ext cx="216024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err="1" smtClean="0">
                  <a:solidFill>
                    <a:srgbClr val="0070C0"/>
                  </a:solidFill>
                </a:rPr>
                <a:t>Игошев</a:t>
              </a:r>
              <a:r>
                <a:rPr lang="ru-RU" b="1" dirty="0" smtClean="0">
                  <a:solidFill>
                    <a:srgbClr val="0070C0"/>
                  </a:solidFill>
                </a:rPr>
                <a:t> Алексей</a:t>
              </a:r>
            </a:p>
            <a:p>
              <a:r>
                <a:rPr lang="ru-RU" sz="1400" dirty="0" smtClean="0"/>
                <a:t>ГБПОУ «</a:t>
              </a:r>
              <a:r>
                <a:rPr lang="ru-RU" sz="1400" dirty="0" err="1" smtClean="0"/>
                <a:t>Березниковский</a:t>
              </a:r>
              <a:r>
                <a:rPr lang="ru-RU" sz="1400" dirty="0" smtClean="0"/>
                <a:t> политехнический техникум»</a:t>
              </a:r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4283968" y="2036068"/>
            <a:ext cx="3744416" cy="1104900"/>
            <a:chOff x="4283968" y="1556792"/>
            <a:chExt cx="3888432" cy="1104900"/>
          </a:xfrm>
        </p:grpSpPr>
        <p:pic>
          <p:nvPicPr>
            <p:cNvPr id="1029" name="Picture 5" descr="\\mars\info\С\Суслонова Мария Лазаревна\WorldSkills\ОТЧЕТЫ\Новая папка\Колобов Андрей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3968" y="1556792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5940152" y="1556792"/>
              <a:ext cx="223224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Колобов Андрей</a:t>
              </a:r>
            </a:p>
            <a:p>
              <a:r>
                <a:rPr lang="ru-RU" sz="1400" dirty="0" smtClean="0"/>
                <a:t>КГАПОУ «Пермский авиационный техникум </a:t>
              </a:r>
              <a:r>
                <a:rPr lang="ru-RU" sz="1400" dirty="0" err="1" smtClean="0"/>
                <a:t>А.Д.Швецова</a:t>
              </a:r>
              <a:r>
                <a:rPr lang="ru-RU" sz="1400" dirty="0" smtClean="0"/>
                <a:t>»</a:t>
              </a:r>
              <a:endParaRPr lang="ru-RU" sz="1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283968" y="4725144"/>
            <a:ext cx="4032449" cy="1292662"/>
            <a:chOff x="4283968" y="4941168"/>
            <a:chExt cx="4032449" cy="1292662"/>
          </a:xfrm>
        </p:grpSpPr>
        <p:pic>
          <p:nvPicPr>
            <p:cNvPr id="1031" name="Picture 7" descr="\\mars\info\С\Суслонова Мария Лазаревна\WorldSkills\ОТЧЕТЫ\Новая папка\Микрюков Павел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83968" y="4941168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5940153" y="4941168"/>
              <a:ext cx="2376264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err="1" smtClean="0">
                  <a:solidFill>
                    <a:srgbClr val="0070C0"/>
                  </a:solidFill>
                </a:rPr>
                <a:t>Микрюков</a:t>
              </a:r>
              <a:r>
                <a:rPr lang="ru-RU" b="1" dirty="0" smtClean="0">
                  <a:solidFill>
                    <a:srgbClr val="0070C0"/>
                  </a:solidFill>
                </a:rPr>
                <a:t> Павел</a:t>
              </a:r>
            </a:p>
            <a:p>
              <a:r>
                <a:rPr lang="ru-RU" sz="1400" dirty="0" smtClean="0"/>
                <a:t>ГБПОУ «Пермский политехнический колледж им. Н.Г.Славянова»</a:t>
              </a:r>
            </a:p>
            <a:p>
              <a:endParaRPr lang="ru-RU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344816" cy="1143000"/>
          </a:xfrm>
        </p:spPr>
        <p:txBody>
          <a:bodyPr/>
          <a:lstStyle/>
          <a:p>
            <a:pPr algn="l"/>
            <a:r>
              <a:rPr lang="ru-RU" sz="3200" b="1" dirty="0" smtClean="0"/>
              <a:t>Участники компетенции</a:t>
            </a:r>
            <a:br>
              <a:rPr lang="ru-RU" sz="3200" b="1" dirty="0" smtClean="0"/>
            </a:br>
            <a:r>
              <a:rPr lang="ru-RU" sz="3200" b="1" dirty="0" smtClean="0"/>
              <a:t>«Программные решения для бизнеса»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021050" y="2060848"/>
            <a:ext cx="219091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Тюпов</a:t>
            </a:r>
            <a:r>
              <a:rPr lang="ru-RU" b="1" dirty="0" smtClean="0">
                <a:solidFill>
                  <a:srgbClr val="0070C0"/>
                </a:solidFill>
              </a:rPr>
              <a:t> Денис </a:t>
            </a:r>
          </a:p>
          <a:p>
            <a:r>
              <a:rPr lang="ru-RU" sz="1400" dirty="0" smtClean="0"/>
              <a:t>ГБПОУ «Пермский химико-технологический техникум»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40153" y="3350022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Пустобаев Юрий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КГАПОУ «Пермский авиационный техникум </a:t>
            </a:r>
            <a:r>
              <a:rPr lang="ru-RU" sz="1400" dirty="0" err="1" smtClean="0"/>
              <a:t>А.Д.Швецова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50820" y="2036068"/>
            <a:ext cx="21495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Таскаев</a:t>
            </a:r>
            <a:r>
              <a:rPr lang="ru-RU" b="1" dirty="0" smtClean="0">
                <a:solidFill>
                  <a:srgbClr val="0070C0"/>
                </a:solidFill>
              </a:rPr>
              <a:t> Артем </a:t>
            </a:r>
          </a:p>
          <a:p>
            <a:r>
              <a:rPr lang="ru-RU" sz="1400" dirty="0" smtClean="0"/>
              <a:t>КГАПОУ «Пермский краевой колледж «Оникс»</a:t>
            </a:r>
            <a:endParaRPr lang="ru-RU" sz="1400" dirty="0"/>
          </a:p>
        </p:txBody>
      </p:sp>
      <p:grpSp>
        <p:nvGrpSpPr>
          <p:cNvPr id="18" name="Группа 21"/>
          <p:cNvGrpSpPr/>
          <p:nvPr/>
        </p:nvGrpSpPr>
        <p:grpSpPr>
          <a:xfrm>
            <a:off x="4283968" y="4725144"/>
            <a:ext cx="4104456" cy="1104900"/>
            <a:chOff x="323528" y="4941168"/>
            <a:chExt cx="4176463" cy="1104900"/>
          </a:xfrm>
        </p:grpSpPr>
        <p:pic>
          <p:nvPicPr>
            <p:cNvPr id="19" name="Picture 6" descr="\\mars\info\С\Суслонова Мария Лазаревна\WorldSkills\ОТЧЕТЫ\Новая папка\Лазарев Александр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4941168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20" name="Прямоугольник 19"/>
            <p:cNvSpPr/>
            <p:nvPr/>
          </p:nvSpPr>
          <p:spPr>
            <a:xfrm>
              <a:off x="1979712" y="4941168"/>
              <a:ext cx="252027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Лазарев Александр</a:t>
              </a:r>
            </a:p>
            <a:p>
              <a:r>
                <a:rPr lang="ru-RU" sz="1400" dirty="0" smtClean="0"/>
                <a:t>КГАПОУ «</a:t>
              </a:r>
              <a:r>
                <a:rPr lang="ru-RU" sz="1400" dirty="0" err="1" smtClean="0"/>
                <a:t>Кунгурский</a:t>
              </a:r>
              <a:r>
                <a:rPr lang="ru-RU" sz="1400" dirty="0" smtClean="0"/>
                <a:t> сельскохозяйственный колледж»</a:t>
              </a:r>
              <a:endParaRPr lang="ru-RU" dirty="0"/>
            </a:p>
          </p:txBody>
        </p:sp>
      </p:grpSp>
      <p:grpSp>
        <p:nvGrpSpPr>
          <p:cNvPr id="29" name="Группа 18"/>
          <p:cNvGrpSpPr/>
          <p:nvPr/>
        </p:nvGrpSpPr>
        <p:grpSpPr>
          <a:xfrm>
            <a:off x="395536" y="3356992"/>
            <a:ext cx="3816425" cy="1104900"/>
            <a:chOff x="323528" y="1628800"/>
            <a:chExt cx="3888433" cy="1104900"/>
          </a:xfrm>
        </p:grpSpPr>
        <p:pic>
          <p:nvPicPr>
            <p:cNvPr id="30" name="Picture 2" descr="\\mars\info\С\Суслонова Мария Лазаревна\WorldSkills\ОТЧЕТЫ\Новая папка\Баяндин Андрей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1628800"/>
              <a:ext cx="1651000" cy="1104900"/>
            </a:xfrm>
            <a:prstGeom prst="rect">
              <a:avLst/>
            </a:prstGeom>
            <a:noFill/>
          </p:spPr>
        </p:pic>
        <p:sp>
          <p:nvSpPr>
            <p:cNvPr id="31" name="TextBox 30"/>
            <p:cNvSpPr txBox="1"/>
            <p:nvPr/>
          </p:nvSpPr>
          <p:spPr>
            <a:xfrm>
              <a:off x="1979713" y="1628800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Рюмин Максим </a:t>
              </a:r>
            </a:p>
            <a:p>
              <a:r>
                <a:rPr lang="ru-RU" sz="1400" dirty="0" smtClean="0"/>
                <a:t>ГБПОУ «</a:t>
              </a:r>
              <a:r>
                <a:rPr lang="ru-RU" sz="1400" dirty="0" err="1" smtClean="0"/>
                <a:t>Кунгурский</a:t>
              </a:r>
              <a:r>
                <a:rPr lang="ru-RU" sz="1400" dirty="0" smtClean="0"/>
                <a:t> автотранспортный колледж»</a:t>
              </a:r>
              <a:endParaRPr lang="ru-RU" sz="1400" dirty="0"/>
            </a:p>
          </p:txBody>
        </p:sp>
      </p:grpSp>
      <p:pic>
        <p:nvPicPr>
          <p:cNvPr id="2050" name="Picture 2" descr="\\mars\info\С\Суслонова Мария Лазаревна\WorldSkills\ОТЧЕТЫ\Новая папка\Тюпов Дени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060848"/>
            <a:ext cx="1651000" cy="1104900"/>
          </a:xfrm>
          <a:prstGeom prst="rect">
            <a:avLst/>
          </a:prstGeom>
          <a:noFill/>
        </p:spPr>
      </p:pic>
      <p:pic>
        <p:nvPicPr>
          <p:cNvPr id="2051" name="Picture 3" descr="\\mars\info\С\Суслонова Мария Лазаревна\WorldSkills\ОТЧЕТЫ\Новая папка\Таскаев Арте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9152" y="1988840"/>
            <a:ext cx="1651000" cy="1104900"/>
          </a:xfrm>
          <a:prstGeom prst="rect">
            <a:avLst/>
          </a:prstGeom>
          <a:noFill/>
        </p:spPr>
      </p:pic>
      <p:pic>
        <p:nvPicPr>
          <p:cNvPr id="2052" name="Picture 4" descr="\\mars\info\С\Суслонова Мария Лазаревна\WorldSkills\ОТЧЕТЫ\Новая папка\Пустобаев Юри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3356992"/>
            <a:ext cx="1651000" cy="1104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1520" y="274638"/>
            <a:ext cx="73448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3200" b="1" dirty="0" smtClean="0">
                <a:latin typeface="+mj-lt"/>
              </a:rPr>
              <a:t>Эксперты компетенции </a:t>
            </a:r>
          </a:p>
          <a:p>
            <a:pPr lvl="0"/>
            <a:r>
              <a:rPr lang="ru-RU" sz="3200" b="1" dirty="0" smtClean="0">
                <a:latin typeface="+mj-lt"/>
              </a:rPr>
              <a:t>«Программные решения для бизнеса»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484784"/>
          <a:ext cx="8640960" cy="51749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64296"/>
                <a:gridCol w="597666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Эксперт</a:t>
                      </a:r>
                      <a:endParaRPr lang="ru-RU" sz="1600" b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ПОО</a:t>
                      </a:r>
                      <a:endParaRPr lang="ru-RU" sz="1600" b="1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Айдаров Юрий </a:t>
                      </a:r>
                      <a:r>
                        <a:rPr lang="ru-RU" sz="1400" dirty="0" err="1"/>
                        <a:t>Рафаэлевич</a:t>
                      </a:r>
                      <a:endParaRPr lang="ru-RU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Главный эксперт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ПГНИУ, кафедра процессов управления и информационной безопасности;</a:t>
                      </a:r>
                      <a:endParaRPr lang="ru-RU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МАОУ СОШ №146 с углубленным изучением математики, физики, информатики, г. Пермь 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Архипова Оксана Владимировна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КГАПОУ «</a:t>
                      </a:r>
                      <a:r>
                        <a:rPr lang="ru-RU" sz="1400" dirty="0" err="1"/>
                        <a:t>Кунгурский</a:t>
                      </a:r>
                      <a:r>
                        <a:rPr lang="ru-RU" sz="1400" dirty="0"/>
                        <a:t> сельскохозяйственный колледж»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Забродина Елена Михайловна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ГБПОУ «</a:t>
                      </a:r>
                      <a:r>
                        <a:rPr lang="ru-RU" sz="1400" dirty="0" err="1"/>
                        <a:t>Березниковский</a:t>
                      </a:r>
                      <a:r>
                        <a:rPr lang="ru-RU" sz="1400" dirty="0"/>
                        <a:t> политехнический техникум»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Кадочникова Наталья Владимировна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ГБПОУ "Пермский политехнический колледж им. Н.Г. Славянова"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Карачев Игорь Николаевич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ГБПОУ «</a:t>
                      </a:r>
                      <a:r>
                        <a:rPr lang="ru-RU" sz="1400" dirty="0" err="1"/>
                        <a:t>Кунгурский</a:t>
                      </a:r>
                      <a:r>
                        <a:rPr lang="ru-RU" sz="1400" dirty="0"/>
                        <a:t> автотранспортный колледж»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Куртагина</a:t>
                      </a:r>
                      <a:r>
                        <a:rPr lang="ru-RU" sz="1400" dirty="0"/>
                        <a:t> Марина Владимировна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КГАПОУ «Пермский авиационный техникум им. А.Д. </a:t>
                      </a:r>
                      <a:r>
                        <a:rPr lang="ru-RU" sz="1400" dirty="0" err="1"/>
                        <a:t>Швецова</a:t>
                      </a:r>
                      <a:r>
                        <a:rPr lang="ru-RU" sz="1400" dirty="0"/>
                        <a:t>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Суслонова Мария Лазаревна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КГАПОУ «Пермский авиационный техникум им. А.Д. </a:t>
                      </a:r>
                      <a:r>
                        <a:rPr lang="ru-RU" sz="1400" dirty="0" err="1"/>
                        <a:t>Швецова</a:t>
                      </a:r>
                      <a:r>
                        <a:rPr lang="ru-RU" sz="1400" dirty="0"/>
                        <a:t>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Умных Михаил Владимирович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КГАПОУ «</a:t>
                      </a:r>
                      <a:r>
                        <a:rPr lang="ru-RU" sz="1400" dirty="0" err="1"/>
                        <a:t>Кунгурский</a:t>
                      </a:r>
                      <a:r>
                        <a:rPr lang="ru-RU" sz="1400" dirty="0"/>
                        <a:t> сельскохозяйственный колледж»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Черепанова Дарья Алексеевна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КГАПОУ «Пермский авиационный техникум им. А.Д. </a:t>
                      </a:r>
                      <a:r>
                        <a:rPr lang="ru-RU" sz="1400" dirty="0" err="1"/>
                        <a:t>Швецова</a:t>
                      </a:r>
                      <a:r>
                        <a:rPr lang="ru-RU" sz="1400" dirty="0"/>
                        <a:t>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Юшкова Евгения Владимировна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ГБПОУ «Пермский химико-технологический техникум»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Соковнина Елена Алексеевна</a:t>
                      </a:r>
                      <a:endParaRPr lang="ru-RU" sz="16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Технический эксперт</a:t>
                      </a:r>
                      <a:endParaRPr lang="ru-RU" sz="16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ГБПОУ «Пермский химико-технологический техникум»</a:t>
                      </a:r>
                      <a:endParaRPr lang="ru-RU" sz="16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Конкурсное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12168"/>
            <a:ext cx="7128792" cy="49251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Модуль 1.  </a:t>
            </a:r>
            <a:r>
              <a:rPr lang="ru-RU" dirty="0" smtClean="0"/>
              <a:t>Системный анализ и проектирование</a:t>
            </a:r>
          </a:p>
          <a:p>
            <a:pPr>
              <a:buNone/>
            </a:pPr>
            <a:r>
              <a:rPr lang="ru-RU" b="1" dirty="0" smtClean="0"/>
              <a:t>Модуль 2. </a:t>
            </a:r>
            <a:r>
              <a:rPr lang="ru-RU" dirty="0" smtClean="0"/>
              <a:t>Разработка информационной системы</a:t>
            </a:r>
          </a:p>
          <a:p>
            <a:pPr>
              <a:buNone/>
            </a:pPr>
            <a:r>
              <a:rPr lang="ru-RU" b="1" dirty="0" smtClean="0"/>
              <a:t>Модуль 3. </a:t>
            </a:r>
            <a:r>
              <a:rPr lang="ru-RU" dirty="0" smtClean="0"/>
              <a:t>Разработка форума</a:t>
            </a:r>
          </a:p>
          <a:p>
            <a:pPr>
              <a:buNone/>
            </a:pPr>
            <a:r>
              <a:rPr lang="ru-RU" b="1" dirty="0" smtClean="0"/>
              <a:t>Модуль 4. </a:t>
            </a:r>
            <a:r>
              <a:rPr lang="ru-RU" dirty="0" smtClean="0"/>
              <a:t>Автоматизированное тестирование и проверка механизма аутентификации</a:t>
            </a:r>
          </a:p>
          <a:p>
            <a:pPr>
              <a:buNone/>
            </a:pPr>
            <a:r>
              <a:rPr lang="ru-RU" b="1" dirty="0" smtClean="0"/>
              <a:t>Модуль 5. </a:t>
            </a:r>
            <a:r>
              <a:rPr lang="ru-RU" dirty="0" smtClean="0"/>
              <a:t>Документация ИС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2270" t="14951" r="29953" b="29364"/>
          <a:stretch>
            <a:fillRect/>
          </a:stretch>
        </p:blipFill>
        <p:spPr bwMode="auto">
          <a:xfrm>
            <a:off x="0" y="288033"/>
            <a:ext cx="9144000" cy="573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boyarshinovaia\Desktop\Багина\САЙТ\wsr программные решения для бизнеса\88yRYGKEq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988840"/>
            <a:ext cx="3145285" cy="2088666"/>
          </a:xfrm>
          <a:prstGeom prst="rect">
            <a:avLst/>
          </a:prstGeom>
          <a:noFill/>
        </p:spPr>
      </p:pic>
      <p:pic>
        <p:nvPicPr>
          <p:cNvPr id="2051" name="Picture 3" descr="C:\Users\boyarshinovaia\Desktop\Багина\САЙТ\wsr программные решения для бизнеса\WtWPHX81p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365104"/>
            <a:ext cx="3168352" cy="21039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70" t="14951" r="29953" b="35728"/>
          <a:stretch>
            <a:fillRect/>
          </a:stretch>
        </p:blipFill>
        <p:spPr bwMode="auto">
          <a:xfrm>
            <a:off x="0" y="476672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43608" y="1196752"/>
            <a:ext cx="6840760" cy="4824536"/>
          </a:xfrm>
        </p:spPr>
        <p:txBody>
          <a:bodyPr/>
          <a:lstStyle/>
          <a:p>
            <a:r>
              <a:rPr lang="ru-RU" dirty="0" smtClean="0"/>
              <a:t>Участвовать !</a:t>
            </a:r>
          </a:p>
          <a:p>
            <a:r>
              <a:rPr lang="ru-RU" dirty="0" smtClean="0"/>
              <a:t>Учиться во время подготовки и проведения чемпионатов</a:t>
            </a:r>
          </a:p>
          <a:p>
            <a:r>
              <a:rPr lang="ru-RU" dirty="0" smtClean="0"/>
              <a:t>Расширять экспертное сообщество и географию участников</a:t>
            </a:r>
          </a:p>
          <a:p>
            <a:r>
              <a:rPr lang="ru-RU" dirty="0" smtClean="0"/>
              <a:t>Быть в курсе происходящих изменений</a:t>
            </a:r>
          </a:p>
          <a:p>
            <a:r>
              <a:rPr lang="ru-RU" dirty="0" smtClean="0"/>
              <a:t>Организовать взаимодействие олимпиад профессионального мастерства и чемпионатов ВСР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346646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Выводы и предложения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329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Место проведения  КГАПОУ «Пермский авиационный техникум им. А.Д. Швецова»</vt:lpstr>
      <vt:lpstr>Участники компетенции «Программные решения для бизнеса» </vt:lpstr>
      <vt:lpstr>Участники компетенции «Программные решения для бизнеса» </vt:lpstr>
      <vt:lpstr>Слайд 4</vt:lpstr>
      <vt:lpstr>Конкурсное задание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boyarshinovaia</cp:lastModifiedBy>
  <cp:revision>184</cp:revision>
  <dcterms:modified xsi:type="dcterms:W3CDTF">2016-02-16T08:58:56Z</dcterms:modified>
</cp:coreProperties>
</file>